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74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7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76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5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9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9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4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75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7640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220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9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BB360-B42F-4F47-A4D9-A436D2A0ECF0}" type="datetimeFigureOut">
              <a:rPr lang="ru-UA" smtClean="0"/>
              <a:t>21.05.2023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5C98600-944F-4B2F-8D60-51B29FEA9CDD}" type="slidenum">
              <a:rPr lang="ru-UA" smtClean="0"/>
              <a:t>‹№›</a:t>
            </a:fld>
            <a:endParaRPr lang="ru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53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6EC56-3BC7-4BAF-4363-BCB521448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042"/>
            <a:ext cx="8637073" cy="1739518"/>
          </a:xfrm>
        </p:spPr>
        <p:txBody>
          <a:bodyPr>
            <a:normAutofit/>
          </a:bodyPr>
          <a:lstStyle/>
          <a:p>
            <a:r>
              <a:rPr lang="ru-RU" sz="2800" dirty="0" err="1"/>
              <a:t>Розробка</a:t>
            </a:r>
            <a:r>
              <a:rPr lang="ru-RU" sz="2800" dirty="0"/>
              <a:t> </a:t>
            </a:r>
            <a:r>
              <a:rPr lang="ru-RU" sz="2800" dirty="0" err="1"/>
              <a:t>Бази</a:t>
            </a:r>
            <a:r>
              <a:rPr lang="ru-RU" sz="2800" dirty="0"/>
              <a:t> </a:t>
            </a:r>
            <a:r>
              <a:rPr lang="ru-RU" sz="2800" dirty="0" err="1"/>
              <a:t>даних</a:t>
            </a:r>
            <a:r>
              <a:rPr lang="ru-RU" sz="2800" dirty="0"/>
              <a:t> </a:t>
            </a:r>
            <a:r>
              <a:rPr lang="ru-RU" sz="2800" dirty="0" err="1"/>
              <a:t>інформаційної</a:t>
            </a:r>
            <a:r>
              <a:rPr lang="ru-RU" sz="2800" dirty="0"/>
              <a:t> </a:t>
            </a:r>
            <a:r>
              <a:rPr lang="ru-RU" sz="2800" dirty="0" err="1"/>
              <a:t>системи</a:t>
            </a:r>
            <a:r>
              <a:rPr lang="ru-RU" sz="2800" dirty="0"/>
              <a:t> </a:t>
            </a:r>
            <a:r>
              <a:rPr lang="ru-RU" sz="2800" dirty="0" err="1"/>
              <a:t>управління</a:t>
            </a:r>
            <a:r>
              <a:rPr lang="ru-RU" sz="2800" dirty="0"/>
              <a:t> </a:t>
            </a:r>
            <a:r>
              <a:rPr lang="ru-RU" sz="2800" dirty="0" err="1"/>
              <a:t>індивідуальними</a:t>
            </a:r>
            <a:r>
              <a:rPr lang="ru-RU" sz="2800" dirty="0"/>
              <a:t> </a:t>
            </a:r>
            <a:r>
              <a:rPr lang="ru-RU" sz="2800" dirty="0" err="1"/>
              <a:t>замовленнями</a:t>
            </a:r>
            <a:r>
              <a:rPr lang="ru-RU" sz="2800" dirty="0"/>
              <a:t> </a:t>
            </a:r>
            <a:r>
              <a:rPr lang="ru-RU" sz="2800" dirty="0" err="1"/>
              <a:t>підприємства</a:t>
            </a:r>
            <a:r>
              <a:rPr lang="ru-RU" sz="2800" dirty="0"/>
              <a:t> (на </a:t>
            </a:r>
            <a:r>
              <a:rPr lang="ru-RU" sz="2800" dirty="0" err="1"/>
              <a:t>прикладі</a:t>
            </a:r>
            <a:r>
              <a:rPr lang="ru-RU" sz="2800" dirty="0"/>
              <a:t> </a:t>
            </a:r>
            <a:r>
              <a:rPr lang="ru-RU" sz="2800" dirty="0" err="1"/>
              <a:t>підприємства</a:t>
            </a:r>
            <a:r>
              <a:rPr lang="ru-RU" sz="2800" dirty="0"/>
              <a:t> з </a:t>
            </a:r>
            <a:r>
              <a:rPr lang="ru-RU" sz="2800" dirty="0" err="1"/>
              <a:t>виготовлення</a:t>
            </a:r>
            <a:r>
              <a:rPr lang="ru-RU" sz="2800" dirty="0"/>
              <a:t> </a:t>
            </a:r>
            <a:r>
              <a:rPr lang="ru-RU" sz="2800" dirty="0" err="1"/>
              <a:t>меблів</a:t>
            </a:r>
            <a:r>
              <a:rPr lang="ru-RU" sz="2800" dirty="0"/>
              <a:t>)</a:t>
            </a:r>
            <a:endParaRPr lang="ru-UA" sz="28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38931D2-6307-2B29-1A38-996610330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5970" y="5623705"/>
            <a:ext cx="2491104" cy="977621"/>
          </a:xfrm>
        </p:spPr>
        <p:txBody>
          <a:bodyPr/>
          <a:lstStyle/>
          <a:p>
            <a:r>
              <a:rPr lang="uk-UA" dirty="0" err="1"/>
              <a:t>Линник</a:t>
            </a:r>
            <a:r>
              <a:rPr lang="uk-UA" dirty="0"/>
              <a:t> м.Р.іпз19-3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29037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76F93-1C9D-D079-5495-30673109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" y="32903"/>
            <a:ext cx="9603275" cy="1049235"/>
          </a:xfrm>
        </p:spPr>
        <p:txBody>
          <a:bodyPr/>
          <a:lstStyle/>
          <a:p>
            <a:r>
              <a:rPr lang="uk-UA" dirty="0"/>
              <a:t>Середовище розробки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705B7B-FA3C-8DE1-7625-D664806E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46" y="2664713"/>
            <a:ext cx="2657475" cy="215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AABFDD-C512-3DA7-217E-6D173129F1F0}"/>
              </a:ext>
            </a:extLst>
          </p:cNvPr>
          <p:cNvSpPr txBox="1"/>
          <p:nvPr/>
        </p:nvSpPr>
        <p:spPr>
          <a:xfrm>
            <a:off x="1025411" y="4852532"/>
            <a:ext cx="160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Server Management Studio (SSMS)</a:t>
            </a:r>
            <a:endParaRPr lang="ru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2686B-4F5F-8E0F-47DC-E71C55A79C67}"/>
              </a:ext>
            </a:extLst>
          </p:cNvPr>
          <p:cNvSpPr txBox="1"/>
          <p:nvPr/>
        </p:nvSpPr>
        <p:spPr>
          <a:xfrm>
            <a:off x="5407913" y="485253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</a:t>
            </a:r>
            <a:r>
              <a:rPr lang="en-US" dirty="0"/>
              <a:t>#</a:t>
            </a:r>
            <a:endParaRPr lang="ru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25287-938A-2B16-6CF2-39F65C9829C3}"/>
              </a:ext>
            </a:extLst>
          </p:cNvPr>
          <p:cNvSpPr txBox="1"/>
          <p:nvPr/>
        </p:nvSpPr>
        <p:spPr>
          <a:xfrm>
            <a:off x="8852059" y="485253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Studio</a:t>
            </a:r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445731-2670-C3BC-1E35-3B09248D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67" y="2664713"/>
            <a:ext cx="2324100" cy="21907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780D45-AF25-1CB5-3EFB-D0ED3644B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51" y="2664713"/>
            <a:ext cx="22002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1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4FB508-67F5-D14B-B3FC-80C70B09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uk-UA" dirty="0"/>
              <a:t>Робота з </a:t>
            </a:r>
            <a:r>
              <a:rPr lang="uk-UA" dirty="0" err="1"/>
              <a:t>бд</a:t>
            </a:r>
            <a:r>
              <a:rPr lang="uk-UA" dirty="0"/>
              <a:t> та підхід </a:t>
            </a:r>
            <a:r>
              <a:rPr lang="en-US" dirty="0" err="1"/>
              <a:t>mvc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F02025-5847-7C69-3DE9-705CBCE8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1261"/>
            <a:ext cx="5868653" cy="32454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B24A6-AD57-AF2C-51AA-C6AFB2A0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3" y="2305050"/>
            <a:ext cx="2266950" cy="22479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407393-A0D5-C42F-D457-F3A5F068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701" y="2305050"/>
            <a:ext cx="29718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0B0EE-A13F-4FBA-7FFC-73BE3084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uk-UA" dirty="0"/>
              <a:t>Схема роботи веб сайту</a:t>
            </a:r>
            <a:endParaRPr lang="ru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090F39-22C1-15EA-601D-3B488143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032" y="1871399"/>
            <a:ext cx="7698992" cy="48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29F8E-4537-D9BE-A185-53BF6978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uk-UA" dirty="0"/>
              <a:t>Структура бази </a:t>
            </a:r>
            <a:r>
              <a:rPr lang="uk-UA" dirty="0" err="1"/>
              <a:t>данних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E8FCBE-E1C3-773A-6EAE-98103AD0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1" y="1931294"/>
            <a:ext cx="2171888" cy="40541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5D8C2C-6B73-E228-7FC1-5A0B1C26A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28" y="2041547"/>
            <a:ext cx="7795728" cy="39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7CBF4-056B-B098-EB91-73E5C6EE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uk-UA" dirty="0"/>
              <a:t>інтерфейс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AC8D3B-7D8F-43F5-0B52-D1A62BE7D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" y="1973543"/>
            <a:ext cx="5880047" cy="2910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03D668-518B-177D-11A5-96E144693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55" y="1973543"/>
            <a:ext cx="5880047" cy="291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3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3C699B-C890-1B76-ADD9-9CFF877D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uk-UA" dirty="0"/>
              <a:t>висновки</a:t>
            </a:r>
            <a:endParaRPr lang="ru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BD849B4-1136-1443-735A-A2F94D534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 err="1"/>
              <a:t>Розробка</a:t>
            </a:r>
            <a:r>
              <a:rPr lang="ru-RU" sz="2000" dirty="0"/>
              <a:t> </a:t>
            </a:r>
            <a:r>
              <a:rPr lang="ru-RU" sz="2000" dirty="0" err="1"/>
              <a:t>Бази</a:t>
            </a:r>
            <a:r>
              <a:rPr lang="ru-RU" sz="2000" dirty="0"/>
              <a:t> </a:t>
            </a:r>
            <a:r>
              <a:rPr lang="ru-RU" sz="2000" dirty="0" err="1"/>
              <a:t>даних</a:t>
            </a:r>
            <a:r>
              <a:rPr lang="ru-RU" sz="2000" dirty="0"/>
              <a:t> </a:t>
            </a:r>
            <a:r>
              <a:rPr lang="ru-RU" sz="2000" dirty="0" err="1"/>
              <a:t>інформаційної</a:t>
            </a:r>
            <a:r>
              <a:rPr lang="ru-RU" sz="2000" dirty="0"/>
              <a:t> </a:t>
            </a:r>
            <a:r>
              <a:rPr lang="ru-RU" sz="2000" dirty="0" err="1"/>
              <a:t>системи</a:t>
            </a:r>
            <a:r>
              <a:rPr lang="ru-RU" sz="2000" dirty="0"/>
              <a:t> </a:t>
            </a:r>
            <a:r>
              <a:rPr lang="ru-RU" sz="2000" dirty="0" err="1"/>
              <a:t>управління</a:t>
            </a:r>
            <a:r>
              <a:rPr lang="ru-RU" sz="2000" dirty="0"/>
              <a:t> </a:t>
            </a:r>
            <a:r>
              <a:rPr lang="ru-RU" sz="2000" dirty="0" err="1"/>
              <a:t>індивідуальними</a:t>
            </a:r>
            <a:r>
              <a:rPr lang="ru-RU" sz="2000" dirty="0"/>
              <a:t> </a:t>
            </a:r>
            <a:r>
              <a:rPr lang="ru-RU" sz="2000" dirty="0" err="1"/>
              <a:t>замовленнями</a:t>
            </a:r>
            <a:r>
              <a:rPr lang="ru-RU" sz="2000" dirty="0"/>
              <a:t> </a:t>
            </a:r>
            <a:r>
              <a:rPr lang="ru-RU" sz="2000" dirty="0" err="1"/>
              <a:t>підприємства</a:t>
            </a:r>
            <a:r>
              <a:rPr lang="ru-RU" sz="2000" dirty="0"/>
              <a:t> (на </a:t>
            </a:r>
            <a:r>
              <a:rPr lang="ru-RU" sz="2000" dirty="0" err="1"/>
              <a:t>прикладі</a:t>
            </a:r>
            <a:r>
              <a:rPr lang="ru-RU" sz="2000" dirty="0"/>
              <a:t> </a:t>
            </a:r>
            <a:r>
              <a:rPr lang="ru-RU" sz="2000" dirty="0" err="1"/>
              <a:t>підприємства</a:t>
            </a:r>
            <a:r>
              <a:rPr lang="ru-RU" sz="2000" dirty="0"/>
              <a:t> з </a:t>
            </a:r>
            <a:r>
              <a:rPr lang="ru-RU" sz="2000" dirty="0" err="1"/>
              <a:t>виготовлення</a:t>
            </a:r>
            <a:r>
              <a:rPr lang="ru-RU" sz="2000" dirty="0"/>
              <a:t> </a:t>
            </a:r>
            <a:r>
              <a:rPr lang="ru-RU" sz="2000" dirty="0" err="1"/>
              <a:t>меблів</a:t>
            </a:r>
            <a:r>
              <a:rPr lang="ru-RU" sz="2000" dirty="0"/>
              <a:t>) </a:t>
            </a:r>
            <a:r>
              <a:rPr lang="ru-RU" sz="2000" dirty="0" err="1"/>
              <a:t>була</a:t>
            </a:r>
            <a:r>
              <a:rPr lang="ru-RU" sz="2000" dirty="0"/>
              <a:t> </a:t>
            </a:r>
            <a:r>
              <a:rPr lang="ru-RU" sz="2000" dirty="0" err="1"/>
              <a:t>виконана</a:t>
            </a:r>
            <a:r>
              <a:rPr lang="ru-RU" sz="2000" dirty="0"/>
              <a:t> </a:t>
            </a:r>
            <a:r>
              <a:rPr lang="ru-RU" sz="2000" dirty="0" err="1"/>
              <a:t>успішно</a:t>
            </a:r>
            <a:r>
              <a:rPr lang="ru-RU" sz="2000" dirty="0"/>
              <a:t>.</a:t>
            </a:r>
            <a:endParaRPr lang="ru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EACC5-5424-8F56-B04F-640898B59800}"/>
              </a:ext>
            </a:extLst>
          </p:cNvPr>
          <p:cNvSpPr txBox="1"/>
          <p:nvPr/>
        </p:nvSpPr>
        <p:spPr>
          <a:xfrm>
            <a:off x="5313151" y="5097013"/>
            <a:ext cx="188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ДЯКУЮ ЗА УВАГУ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731141618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</TotalTime>
  <Words>75</Words>
  <Application>Microsoft Office PowerPoint</Application>
  <PresentationFormat>Широкий екран</PresentationFormat>
  <Paragraphs>13</Paragraphs>
  <Slides>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Галерея</vt:lpstr>
      <vt:lpstr>Розробка Бази даних інформаційної системи управління індивідуальними замовленнями підприємства (на прикладі підприємства з виготовлення меблів)</vt:lpstr>
      <vt:lpstr>Середовище розробки</vt:lpstr>
      <vt:lpstr>Робота з бд та підхід mvc</vt:lpstr>
      <vt:lpstr>Схема роботи веб сайту</vt:lpstr>
      <vt:lpstr>Структура бази данних</vt:lpstr>
      <vt:lpstr>інтерфейс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Бази даних інформаційної системи управління індивідуальними замовленнями підприємства (на прикладі підприємства з виготовлення меблів)</dc:title>
  <dc:creator>Максим</dc:creator>
  <cp:lastModifiedBy>Максим</cp:lastModifiedBy>
  <cp:revision>1</cp:revision>
  <dcterms:created xsi:type="dcterms:W3CDTF">2023-05-21T19:47:35Z</dcterms:created>
  <dcterms:modified xsi:type="dcterms:W3CDTF">2023-05-21T20:25:44Z</dcterms:modified>
</cp:coreProperties>
</file>